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systemforkid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www.ecosystemforkids.com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7071" y="682940"/>
            <a:ext cx="7373155" cy="685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an ecosystem ?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17" y="4589431"/>
            <a:ext cx="1751795" cy="233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10" y="4769737"/>
            <a:ext cx="2724801" cy="207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2653048" y="1420256"/>
            <a:ext cx="8049296" cy="328508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 </a:t>
            </a:r>
            <a:r>
              <a:rPr lang="en-US" b="1" dirty="0"/>
              <a:t>ecosystem</a:t>
            </a:r>
            <a:r>
              <a:rPr lang="en-US" dirty="0"/>
              <a:t> is a large community of living organisms (plants, animals and microbes) in a particular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 biological community of interacting organisms and their physical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living and physical components are linked together through nutrient cycles and energy flows. </a:t>
            </a:r>
            <a:r>
              <a:rPr lang="en-US" b="1" dirty="0"/>
              <a:t>Ecosystems</a:t>
            </a:r>
            <a:r>
              <a:rPr lang="en-US" dirty="0"/>
              <a:t> can be of any size, but usually they are in particular places.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Examples</a:t>
            </a:r>
            <a:r>
              <a:rPr lang="en-US" dirty="0"/>
              <a:t>: Forest Ecosystems, Grassland Ecosystems, Desert Ecosystems, Tundra Ecosystems, Freshwater Ecosystems, Marine Ecosystems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174" y="384779"/>
            <a:ext cx="5428957" cy="48765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Ecosystem Diagra</a:t>
            </a:r>
            <a:r>
              <a:rPr lang="en-US" dirty="0"/>
              <a:t>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90" y="384779"/>
            <a:ext cx="7690684" cy="6321111"/>
          </a:xfrm>
        </p:spPr>
      </p:pic>
      <p:sp>
        <p:nvSpPr>
          <p:cNvPr id="5" name="Oval Callout 4"/>
          <p:cNvSpPr/>
          <p:nvPr/>
        </p:nvSpPr>
        <p:spPr>
          <a:xfrm flipH="1">
            <a:off x="0" y="1758463"/>
            <a:ext cx="3784209" cy="322177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Plants need sunlight for the process of </a:t>
            </a:r>
            <a:r>
              <a:rPr lang="en-US" b="1" dirty="0"/>
              <a:t>photosynthesis</a:t>
            </a:r>
            <a:r>
              <a:rPr lang="en-US" dirty="0"/>
              <a:t>. During </a:t>
            </a:r>
            <a:r>
              <a:rPr lang="en-US" b="1" dirty="0" smtClean="0"/>
              <a:t>photosynthesis</a:t>
            </a:r>
            <a:r>
              <a:rPr lang="en-US" dirty="0" smtClean="0"/>
              <a:t> </a:t>
            </a:r>
            <a:r>
              <a:rPr lang="en-US" dirty="0"/>
              <a:t>plants use the energy of the sunlight, water, and carbon dioxide, to create glucose (sugar)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445389" y="2939932"/>
            <a:ext cx="3235569" cy="276471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plants are producers since they capture and convert the energy of the sun into food needed by organisms within ecosystems.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5117715" y="2042546"/>
            <a:ext cx="2546252" cy="2424084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Herbivores are animals that feed on plants e.g. horse, deer, etc.</a:t>
            </a:r>
          </a:p>
          <a:p>
            <a:pPr algn="ctr"/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5431548" y="194551"/>
            <a:ext cx="2546252" cy="2424084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Carnivores are animals that feed on other animals e.g. lion, tiger, vulture, fox etc.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Left Arrow Callout 10"/>
          <p:cNvSpPr/>
          <p:nvPr/>
        </p:nvSpPr>
        <p:spPr>
          <a:xfrm>
            <a:off x="7752174" y="2042546"/>
            <a:ext cx="2997592" cy="314648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Decomposers are organisms, </a:t>
            </a:r>
            <a:r>
              <a:rPr lang="en-US" dirty="0"/>
              <a:t>especially a soil bacterium, fungus, or invertebrate, that decomposes organic material.</a:t>
            </a:r>
            <a:endParaRPr lang="en-US" dirty="0"/>
          </a:p>
        </p:txBody>
      </p:sp>
      <p:sp>
        <p:nvSpPr>
          <p:cNvPr id="12" name="Left Arrow Callout 11"/>
          <p:cNvSpPr/>
          <p:nvPr/>
        </p:nvSpPr>
        <p:spPr>
          <a:xfrm>
            <a:off x="8245730" y="4338079"/>
            <a:ext cx="2997592" cy="2367811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Decomposed plants and animals become soil and minerals needed by plants during photosynthesis.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889" y="384779"/>
            <a:ext cx="6329288" cy="48765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Man In The Ecosystem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80" y="886499"/>
            <a:ext cx="7928965" cy="5946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98474" y="1505244"/>
            <a:ext cx="4009301" cy="403742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Man plays an important role in the destruction of many ecosystems hence leading to the depletion and extinction of several species. Some of man’s irrational practices include: deforestation, fishing excessively, industrialization, hunting, dumping, poor farming practices and more.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651" y="384779"/>
            <a:ext cx="7496907" cy="48765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Man’s Impact On Ecosystems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-167639"/>
            <a:ext cx="9172135" cy="69746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51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733" y="1299179"/>
            <a:ext cx="9691468" cy="48765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Free science resources 1</a:t>
            </a:r>
            <a:r>
              <a:rPr lang="en-US" baseline="30000" dirty="0" smtClean="0"/>
              <a:t>st</a:t>
            </a:r>
            <a:r>
              <a:rPr lang="en-US" dirty="0" smtClean="0"/>
              <a:t> – 6</a:t>
            </a:r>
            <a:r>
              <a:rPr lang="en-US" baseline="30000" dirty="0" smtClean="0"/>
              <a:t>th</a:t>
            </a:r>
            <a:r>
              <a:rPr lang="en-US" dirty="0" smtClean="0"/>
              <a:t> grades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hlinkClick r:id="rId2"/>
              </a:rPr>
              <a:t>www.ecosystemforkids.com</a:t>
            </a:r>
            <a:endParaRPr lang="en-US" sz="4400" b="1" u="sng" dirty="0" smtClean="0"/>
          </a:p>
          <a:p>
            <a:r>
              <a:rPr lang="en-US" sz="4400" b="1" dirty="0" smtClean="0"/>
              <a:t>Games | Quizzes | Worksheets | </a:t>
            </a:r>
            <a:r>
              <a:rPr lang="en-US" sz="4400" b="1" dirty="0" err="1" smtClean="0"/>
              <a:t>ppts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651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753</TotalTime>
  <Words>175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Ecosystems</vt:lpstr>
      <vt:lpstr>PowerPoint Presentation</vt:lpstr>
      <vt:lpstr>Ecosystem Diagram</vt:lpstr>
      <vt:lpstr>Man In The Ecosystem</vt:lpstr>
      <vt:lpstr>Man’s Impact On Ecosystems</vt:lpstr>
      <vt:lpstr>Free science resources 1st – 6th grades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Jude</dc:creator>
  <cp:lastModifiedBy>Jude</cp:lastModifiedBy>
  <cp:revision>13</cp:revision>
  <dcterms:created xsi:type="dcterms:W3CDTF">2018-05-17T13:14:22Z</dcterms:created>
  <dcterms:modified xsi:type="dcterms:W3CDTF">2018-05-18T01:47:51Z</dcterms:modified>
</cp:coreProperties>
</file>